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drawings/drawing2.xml" ContentType="application/vnd.openxmlformats-officedocument.drawingml.chartshape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3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3.xml" ContentType="application/vnd.openxmlformats-officedocument.drawingml.chartshapes+xml"/>
  <Override PartName="/ppt/notesSlides/notesSlide8.xml" ContentType="application/vnd.openxmlformats-officedocument.presentationml.notesSlide+xml"/>
  <Override PartName="/ppt/charts/chart4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4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68" r:id="rId2"/>
    <p:sldId id="264" r:id="rId3"/>
    <p:sldId id="269" r:id="rId4"/>
    <p:sldId id="274" r:id="rId5"/>
    <p:sldId id="275" r:id="rId6"/>
    <p:sldId id="270" r:id="rId7"/>
    <p:sldId id="271" r:id="rId8"/>
    <p:sldId id="272" r:id="rId9"/>
    <p:sldId id="276" r:id="rId10"/>
    <p:sldId id="266" r:id="rId11"/>
  </p:sldIdLst>
  <p:sldSz cx="9144000" cy="6858000" type="screen4x3"/>
  <p:notesSz cx="6858000" cy="9144000"/>
  <p:embeddedFontLst>
    <p:embeddedFont>
      <p:font typeface="나눔손글씨 펜" panose="020B0600000101010101" charset="-127"/>
      <p:regular r:id="rId13"/>
    </p:embeddedFont>
    <p:embeddedFont>
      <p:font typeface="배달의민족 도현" panose="020B0600000101010101" pitchFamily="50" charset="-127"/>
      <p:regular r:id="rId14"/>
    </p:embeddedFont>
    <p:embeddedFont>
      <p:font typeface="나눔고딕" panose="020B0600000101010101" charset="-127"/>
      <p:regular r:id="rId15"/>
      <p:bold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배달의민족 한나체 Pro" panose="020B0600000101010101" pitchFamily="50" charset="-127"/>
      <p:regular r:id="rId19"/>
    </p:embeddedFont>
    <p:embeddedFont>
      <p:font typeface="배달의민족 한나체 Air" panose="020B0600000101010101" pitchFamily="50" charset="-127"/>
      <p:regular r:id="rId20"/>
    </p:embeddedFont>
    <p:embeddedFont>
      <p:font typeface="배달의민족 주아" panose="02020603020101020101" pitchFamily="18" charset="-127"/>
      <p:regular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e kabsung" initials="Lk" lastIdx="1" clrIdx="0">
    <p:extLst>
      <p:ext uri="{19B8F6BF-5375-455C-9EA6-DF929625EA0E}">
        <p15:presenceInfo xmlns:p15="http://schemas.microsoft.com/office/powerpoint/2012/main" userId="6103c8fe7320242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6D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42" autoAdjust="0"/>
    <p:restoredTop sz="90887" autoAdjust="0"/>
  </p:normalViewPr>
  <p:slideViewPr>
    <p:cSldViewPr>
      <p:cViewPr varScale="1">
        <p:scale>
          <a:sx n="79" d="100"/>
          <a:sy n="79" d="100"/>
        </p:scale>
        <p:origin x="1862" y="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Excel_____.xlsx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2.xml"/><Relationship Id="rId1" Type="http://schemas.openxmlformats.org/officeDocument/2006/relationships/package" Target="../embeddings/Microsoft_Excel_____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3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9"/>
    </mc:Choice>
    <mc:Fallback>
      <c:style val="9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98792662884205"/>
          <c:y val="0.11538928470313332"/>
          <c:w val="0.51755871314426116"/>
          <c:h val="0.72625174263791481"/>
        </c:manualLayout>
      </c:layout>
      <c:pieChart>
        <c:varyColors val="1"/>
        <c:dLbls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</c:plotArea>
    <c:legend>
      <c:legendPos val="r"/>
      <c:layout>
        <c:manualLayout>
          <c:xMode val="edge"/>
          <c:yMode val="edge"/>
          <c:x val="0.79075010184053629"/>
          <c:y val="0.24294254043457544"/>
          <c:w val="0.11802440214178016"/>
          <c:h val="0.42947177409137782"/>
        </c:manualLayout>
      </c:layout>
      <c:overlay val="0"/>
      <c:txPr>
        <a:bodyPr/>
        <a:lstStyle/>
        <a:p>
          <a:pPr>
            <a:defRPr baseline="0">
              <a:solidFill>
                <a:schemeClr val="tx2">
                  <a:lumMod val="75000"/>
                </a:schemeClr>
              </a:solidFill>
              <a:latin typeface="나눔손글씨 펜" pitchFamily="66" charset="-127"/>
              <a:ea typeface="나눔손글씨 펜" pitchFamily="66" charset="-127"/>
            </a:defRPr>
          </a:pPr>
          <a:endParaRPr lang="ko-KR"/>
        </a:p>
      </c:txPr>
    </c:legend>
    <c:plotVisOnly val="1"/>
    <c:dispBlanksAs val="gap"/>
    <c:showDLblsOverMax val="0"/>
  </c:chart>
  <c:txPr>
    <a:bodyPr/>
    <a:lstStyle/>
    <a:p>
      <a:pPr>
        <a:defRPr sz="1800" baseline="0">
          <a:latin typeface="나눔손글씨 펜 OTF" pitchFamily="66" charset="-127"/>
          <a:ea typeface="나눔손글씨 펜 OTF" pitchFamily="66" charset="-127"/>
        </a:defRPr>
      </a:pPr>
      <a:endParaRPr lang="ko-KR"/>
    </a:p>
  </c:txPr>
  <c:externalData r:id="rId1">
    <c:autoUpdate val="0"/>
  </c:externalData>
  <c:userShapes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9"/>
    </mc:Choice>
    <mc:Fallback>
      <c:style val="9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98792662884205"/>
          <c:y val="0.11538928470313332"/>
          <c:w val="0.51755871314426116"/>
          <c:h val="0.72625174263791481"/>
        </c:manualLayout>
      </c:layout>
      <c:pieChart>
        <c:varyColors val="1"/>
        <c:dLbls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</c:plotArea>
    <c:legend>
      <c:legendPos val="r"/>
      <c:layout>
        <c:manualLayout>
          <c:xMode val="edge"/>
          <c:yMode val="edge"/>
          <c:x val="0.79075010184053629"/>
          <c:y val="0.24294254043457544"/>
          <c:w val="0.11802440214178016"/>
          <c:h val="0.42947177409137782"/>
        </c:manualLayout>
      </c:layout>
      <c:overlay val="0"/>
      <c:txPr>
        <a:bodyPr/>
        <a:lstStyle/>
        <a:p>
          <a:pPr>
            <a:defRPr baseline="0">
              <a:solidFill>
                <a:schemeClr val="tx2">
                  <a:lumMod val="75000"/>
                </a:schemeClr>
              </a:solidFill>
              <a:latin typeface="나눔손글씨 펜" pitchFamily="66" charset="-127"/>
              <a:ea typeface="나눔손글씨 펜" pitchFamily="66" charset="-127"/>
            </a:defRPr>
          </a:pPr>
          <a:endParaRPr lang="ko-KR"/>
        </a:p>
      </c:txPr>
    </c:legend>
    <c:plotVisOnly val="1"/>
    <c:dispBlanksAs val="gap"/>
    <c:showDLblsOverMax val="0"/>
  </c:chart>
  <c:txPr>
    <a:bodyPr/>
    <a:lstStyle/>
    <a:p>
      <a:pPr>
        <a:defRPr sz="1800" baseline="0">
          <a:latin typeface="나눔손글씨 펜 OTF" pitchFamily="66" charset="-127"/>
          <a:ea typeface="나눔손글씨 펜 OTF" pitchFamily="66" charset="-127"/>
        </a:defRPr>
      </a:pPr>
      <a:endParaRPr lang="ko-KR"/>
    </a:p>
  </c:txPr>
  <c:externalData r:id="rId1">
    <c:autoUpdate val="0"/>
  </c:externalData>
  <c:userShapes r:id="rId2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98792662884205"/>
          <c:y val="0.11538928470313332"/>
          <c:w val="0.51755871314426116"/>
          <c:h val="0.72625174263791481"/>
        </c:manualLayout>
      </c:layout>
      <c:pieChart>
        <c:varyColors val="1"/>
        <c:dLbls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98792662884205"/>
          <c:y val="0.11538928470313332"/>
          <c:w val="0.51755871314426116"/>
          <c:h val="0.72625174263791481"/>
        </c:manualLayout>
      </c:layout>
      <c:pieChart>
        <c:varyColors val="1"/>
        <c:dLbls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1-24T11:04:27.910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1-24T11:04:27.910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1-24T11:04:27.910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0.21839</cdr:x>
      <cdr:y>0.22581</cdr:y>
    </cdr:from>
    <cdr:to>
      <cdr:x>1</cdr:x>
      <cdr:y>0.3499</cdr:y>
    </cdr:to>
    <cdr:sp macro="" textlink="">
      <cdr:nvSpPr>
        <cdr:cNvPr id="2" name="TextBox 6"/>
        <cdr:cNvSpPr txBox="1"/>
      </cdr:nvSpPr>
      <cdr:spPr>
        <a:xfrm xmlns:a="http://schemas.openxmlformats.org/drawingml/2006/main">
          <a:off x="1368152" y="1008112"/>
          <a:ext cx="4896544" cy="55399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ko-KR"/>
          </a:defPPr>
          <a:lvl1pPr marL="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endParaRPr lang="en-US" altLang="ko-KR" sz="3000" b="0" spc="-100" dirty="0">
            <a:latin typeface="배달의민족 한나체 Pro" panose="020B0600000101010101" pitchFamily="50" charset="-127"/>
            <a:ea typeface="배달의민족 한나체 Pro" panose="020B0600000101010101" pitchFamily="50" charset="-127"/>
          </a:endParaRPr>
        </a:p>
      </cdr:txBody>
    </cdr:sp>
  </cdr:relSizeAnchor>
  <cdr:relSizeAnchor xmlns:cdr="http://schemas.openxmlformats.org/drawingml/2006/chartDrawing">
    <cdr:from>
      <cdr:x>0</cdr:x>
      <cdr:y>0</cdr:y>
    </cdr:from>
    <cdr:to>
      <cdr:x>0.95565</cdr:x>
      <cdr:y>0.11972</cdr:y>
    </cdr:to>
    <cdr:sp macro="" textlink="">
      <cdr:nvSpPr>
        <cdr:cNvPr id="3" name="TextBox 6"/>
        <cdr:cNvSpPr txBox="1"/>
      </cdr:nvSpPr>
      <cdr:spPr>
        <a:xfrm xmlns:a="http://schemas.openxmlformats.org/drawingml/2006/main">
          <a:off x="0" y="0"/>
          <a:ext cx="6333684" cy="55399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ko-KR" altLang="en-US" sz="3000" spc="-1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rPr>
            <a:t>프로젝트 주제</a:t>
          </a:r>
          <a:endParaRPr lang="en-US" altLang="ko-KR" sz="3000" spc="-100" dirty="0" smtClean="0">
            <a:latin typeface="배달의민족 한나체 Pro" panose="020B0600000101010101" pitchFamily="50" charset="-127"/>
            <a:ea typeface="배달의민족 한나체 Pro" panose="020B0600000101010101" pitchFamily="50" charset="-127"/>
          </a:endParaRPr>
        </a:p>
      </cdr:txBody>
    </cdr:sp>
  </cdr:relSizeAnchor>
  <cdr:relSizeAnchor xmlns:cdr="http://schemas.openxmlformats.org/drawingml/2006/chartDrawing">
    <cdr:from>
      <cdr:x>0.10815</cdr:x>
      <cdr:y>0.16065</cdr:y>
    </cdr:from>
    <cdr:to>
      <cdr:x>0.47899</cdr:x>
      <cdr:y>0.25922</cdr:y>
    </cdr:to>
    <cdr:sp macro="" textlink="">
      <cdr:nvSpPr>
        <cdr:cNvPr id="4" name="TextBox 3"/>
        <cdr:cNvSpPr txBox="1"/>
      </cdr:nvSpPr>
      <cdr:spPr>
        <a:xfrm xmlns:a="http://schemas.openxmlformats.org/drawingml/2006/main">
          <a:off x="861010" y="908720"/>
          <a:ext cx="2952355" cy="55758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ko-KR" altLang="en-US" sz="28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rPr>
            <a:t>우주 서바이벌 게임</a:t>
          </a:r>
          <a:endParaRPr lang="ko-KR" altLang="en-US" sz="2800" dirty="0">
            <a:latin typeface="배달의민족 한나체 Pro" panose="020B0600000101010101" pitchFamily="50" charset="-127"/>
            <a:ea typeface="배달의민족 한나체 Pro" panose="020B0600000101010101" pitchFamily="50" charset="-127"/>
          </a:endParaRPr>
        </a:p>
      </cdr:txBody>
    </cdr:sp>
  </cdr:relSizeAnchor>
  <cdr:relSizeAnchor xmlns:cdr="http://schemas.openxmlformats.org/drawingml/2006/chartDrawing">
    <cdr:from>
      <cdr:x>0.51934</cdr:x>
      <cdr:y>0.82882</cdr:y>
    </cdr:from>
    <cdr:to>
      <cdr:x>1</cdr:x>
      <cdr:y>1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3441975" y="3835188"/>
          <a:ext cx="3185644" cy="79208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ko-KR" altLang="en-US" sz="1100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0.21839</cdr:x>
      <cdr:y>0.22581</cdr:y>
    </cdr:from>
    <cdr:to>
      <cdr:x>1</cdr:x>
      <cdr:y>0.3499</cdr:y>
    </cdr:to>
    <cdr:sp macro="" textlink="">
      <cdr:nvSpPr>
        <cdr:cNvPr id="2" name="TextBox 6"/>
        <cdr:cNvSpPr txBox="1"/>
      </cdr:nvSpPr>
      <cdr:spPr>
        <a:xfrm xmlns:a="http://schemas.openxmlformats.org/drawingml/2006/main">
          <a:off x="1368152" y="1008112"/>
          <a:ext cx="4896544" cy="55399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ko-KR"/>
          </a:defPPr>
          <a:lvl1pPr marL="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endParaRPr lang="en-US" altLang="ko-KR" sz="3000" b="0" spc="-100" dirty="0">
            <a:latin typeface="배달의민족 한나체 Pro" panose="020B0600000101010101" pitchFamily="50" charset="-127"/>
            <a:ea typeface="배달의민족 한나체 Pro" panose="020B0600000101010101" pitchFamily="50" charset="-127"/>
          </a:endParaRPr>
        </a:p>
      </cdr:txBody>
    </cdr:sp>
  </cdr:relSizeAnchor>
  <cdr:relSizeAnchor xmlns:cdr="http://schemas.openxmlformats.org/drawingml/2006/chartDrawing">
    <cdr:from>
      <cdr:x>0</cdr:x>
      <cdr:y>0</cdr:y>
    </cdr:from>
    <cdr:to>
      <cdr:x>1</cdr:x>
      <cdr:y>0.11972</cdr:y>
    </cdr:to>
    <cdr:sp macro="" textlink="">
      <cdr:nvSpPr>
        <cdr:cNvPr id="3" name="TextBox 6"/>
        <cdr:cNvSpPr txBox="1"/>
      </cdr:nvSpPr>
      <cdr:spPr>
        <a:xfrm xmlns:a="http://schemas.openxmlformats.org/drawingml/2006/main">
          <a:off x="0" y="0"/>
          <a:ext cx="6627619" cy="55399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ko-KR" altLang="en-US" sz="3000" b="0" spc="-1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rPr>
            <a:t>최종 결과물 </a:t>
          </a:r>
          <a:r>
            <a:rPr lang="ko-KR" altLang="en-US" sz="3000" b="0" spc="-1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rPr>
            <a:t>데모 영상</a:t>
          </a:r>
          <a:endParaRPr lang="en-US" altLang="ko-KR" sz="3000" b="0" spc="-100" dirty="0">
            <a:latin typeface="배달의민족 한나체 Pro" panose="020B0600000101010101" pitchFamily="50" charset="-127"/>
            <a:ea typeface="배달의민족 한나체 Pro" panose="020B0600000101010101" pitchFamily="50" charset="-127"/>
          </a:endParaRP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0.21839</cdr:x>
      <cdr:y>0.22581</cdr:y>
    </cdr:from>
    <cdr:to>
      <cdr:x>1</cdr:x>
      <cdr:y>0.3499</cdr:y>
    </cdr:to>
    <cdr:sp macro="" textlink="">
      <cdr:nvSpPr>
        <cdr:cNvPr id="2" name="TextBox 6"/>
        <cdr:cNvSpPr txBox="1"/>
      </cdr:nvSpPr>
      <cdr:spPr>
        <a:xfrm xmlns:a="http://schemas.openxmlformats.org/drawingml/2006/main">
          <a:off x="1368152" y="1008112"/>
          <a:ext cx="4896544" cy="55399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ko-KR"/>
          </a:defPPr>
          <a:lvl1pPr marL="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endParaRPr lang="en-US" altLang="ko-KR" sz="3000" b="0" spc="-100" dirty="0">
            <a:latin typeface="배달의민족 한나체 Pro" panose="020B0600000101010101" pitchFamily="50" charset="-127"/>
            <a:ea typeface="배달의민족 한나체 Pro" panose="020B0600000101010101" pitchFamily="50" charset="-127"/>
          </a:endParaRPr>
        </a:p>
      </cdr:txBody>
    </cdr:sp>
  </cdr:relSizeAnchor>
  <cdr:relSizeAnchor xmlns:cdr="http://schemas.openxmlformats.org/drawingml/2006/chartDrawing">
    <cdr:from>
      <cdr:x>0</cdr:x>
      <cdr:y>0</cdr:y>
    </cdr:from>
    <cdr:to>
      <cdr:x>1</cdr:x>
      <cdr:y>0.11972</cdr:y>
    </cdr:to>
    <cdr:sp macro="" textlink="">
      <cdr:nvSpPr>
        <cdr:cNvPr id="3" name="TextBox 6"/>
        <cdr:cNvSpPr txBox="1"/>
      </cdr:nvSpPr>
      <cdr:spPr>
        <a:xfrm xmlns:a="http://schemas.openxmlformats.org/drawingml/2006/main">
          <a:off x="0" y="0"/>
          <a:ext cx="6627619" cy="55399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ko-KR" altLang="en-US" sz="3000" b="0" spc="-1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rPr>
            <a:t>사용한 </a:t>
          </a:r>
          <a:r>
            <a:rPr lang="ko-KR" altLang="en-US" sz="3000" b="0" spc="-100" dirty="0" err="1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rPr>
            <a:t>애셋</a:t>
          </a:r>
          <a:r>
            <a:rPr lang="ko-KR" altLang="en-US" sz="3000" b="0" spc="-1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rPr>
            <a:t> 소개</a:t>
          </a:r>
          <a:endParaRPr lang="en-US" altLang="ko-KR" sz="3000" b="0" spc="-100" dirty="0">
            <a:latin typeface="배달의민족 한나체 Pro" panose="020B0600000101010101" pitchFamily="50" charset="-127"/>
            <a:ea typeface="배달의민족 한나체 Pro" panose="020B0600000101010101" pitchFamily="50" charset="-127"/>
          </a:endParaRPr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0.21839</cdr:x>
      <cdr:y>0.22581</cdr:y>
    </cdr:from>
    <cdr:to>
      <cdr:x>1</cdr:x>
      <cdr:y>0.3499</cdr:y>
    </cdr:to>
    <cdr:sp macro="" textlink="">
      <cdr:nvSpPr>
        <cdr:cNvPr id="2" name="TextBox 6"/>
        <cdr:cNvSpPr txBox="1"/>
      </cdr:nvSpPr>
      <cdr:spPr>
        <a:xfrm xmlns:a="http://schemas.openxmlformats.org/drawingml/2006/main">
          <a:off x="1368152" y="1008112"/>
          <a:ext cx="4896544" cy="55399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ko-KR"/>
          </a:defPPr>
          <a:lvl1pPr marL="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endParaRPr lang="en-US" altLang="ko-KR" sz="3000" b="0" spc="-100" dirty="0">
            <a:latin typeface="배달의민족 한나체 Pro" panose="020B0600000101010101" pitchFamily="50" charset="-127"/>
            <a:ea typeface="배달의민족 한나체 Pro" panose="020B0600000101010101" pitchFamily="50" charset="-127"/>
          </a:endParaRPr>
        </a:p>
      </cdr:txBody>
    </cdr:sp>
  </cdr:relSizeAnchor>
  <cdr:relSizeAnchor xmlns:cdr="http://schemas.openxmlformats.org/drawingml/2006/chartDrawing">
    <cdr:from>
      <cdr:x>0</cdr:x>
      <cdr:y>0</cdr:y>
    </cdr:from>
    <cdr:to>
      <cdr:x>1</cdr:x>
      <cdr:y>0.11972</cdr:y>
    </cdr:to>
    <cdr:sp macro="" textlink="">
      <cdr:nvSpPr>
        <cdr:cNvPr id="3" name="TextBox 6"/>
        <cdr:cNvSpPr txBox="1"/>
      </cdr:nvSpPr>
      <cdr:spPr>
        <a:xfrm xmlns:a="http://schemas.openxmlformats.org/drawingml/2006/main">
          <a:off x="0" y="0"/>
          <a:ext cx="6627619" cy="55399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ko-KR" altLang="en-US" sz="3000" b="0" spc="-1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rPr>
            <a:t>사용한 </a:t>
          </a:r>
          <a:r>
            <a:rPr lang="ko-KR" altLang="en-US" sz="3000" b="0" spc="-100" dirty="0" err="1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rPr>
            <a:t>애셋</a:t>
          </a:r>
          <a:r>
            <a:rPr lang="ko-KR" altLang="en-US" sz="3000" b="0" spc="-1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rPr>
            <a:t> 소개</a:t>
          </a:r>
          <a:endParaRPr lang="en-US" altLang="ko-KR" sz="3000" b="0" spc="-100" dirty="0">
            <a:latin typeface="배달의민족 한나체 Pro" panose="020B0600000101010101" pitchFamily="50" charset="-127"/>
            <a:ea typeface="배달의민족 한나체 Pro" panose="020B0600000101010101" pitchFamily="50" charset="-127"/>
          </a:endParaRPr>
        </a:p>
      </cdr:txBody>
    </cdr:sp>
  </cdr:relSizeAnchor>
</c:userShape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9A239D-8EAB-4675-960D-33BF23570D9B}" type="datetimeFigureOut">
              <a:rPr lang="ko-KR" altLang="en-US" smtClean="0"/>
              <a:pPr/>
              <a:t>2019-11-27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9C52FD-702A-4F63-9E0D-640FECA2C3E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9C52FD-702A-4F63-9E0D-640FECA2C3E1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9C52FD-702A-4F63-9E0D-640FECA2C3E1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7586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9C52FD-702A-4F63-9E0D-640FECA2C3E1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887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9C52FD-702A-4F63-9E0D-640FECA2C3E1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5980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smtClean="0"/>
              <a:t>약물치료와 재활과 주변의 따뜻한 관심만 있다면 충분히 일상생활 가능하다고 한다</a:t>
            </a:r>
            <a:r>
              <a:rPr lang="en-US" altLang="ko-KR" smtClean="0"/>
              <a:t>.</a:t>
            </a:r>
            <a:endParaRPr lang="ko-KR" altLang="en-US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9C52FD-702A-4F63-9E0D-640FECA2C3E1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03916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9C52FD-702A-4F63-9E0D-640FECA2C3E1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36983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9C52FD-702A-4F63-9E0D-640FECA2C3E1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8872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9C52FD-702A-4F63-9E0D-640FECA2C3E1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7628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표지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C:\Documents and Settings\nhn\바탕 화면\메모장\01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2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Documents and Settings\nhn\바탕 화면\메모장\04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971600" y="885428"/>
            <a:ext cx="7704856" cy="1143000"/>
          </a:xfrm>
        </p:spPr>
        <p:txBody>
          <a:bodyPr>
            <a:normAutofit/>
          </a:bodyPr>
          <a:lstStyle>
            <a:lvl1pPr algn="l">
              <a:defRPr sz="3000" spc="-50" baseline="0">
                <a:solidFill>
                  <a:schemeClr val="tx2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9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614864" y="6093296"/>
            <a:ext cx="2133600" cy="365125"/>
          </a:xfrm>
        </p:spPr>
        <p:txBody>
          <a:bodyPr/>
          <a:lstStyle>
            <a:lvl1pPr>
              <a:defRPr sz="800">
                <a:solidFill>
                  <a:schemeClr val="tx2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fld id="{B790347D-9BAF-4156-929D-2FADE7813BE6}" type="slidenum">
              <a:rPr lang="en-US" altLang="ko-KR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/>
              <a:t>‹#›</a:t>
            </a:fld>
            <a:r>
              <a:rPr lang="en-US" altLang="ko-KR" spc="-20" dirty="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160314" y="2044154"/>
            <a:ext cx="7516142" cy="376111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600" spc="-20" baseline="0">
                <a:solidFill>
                  <a:schemeClr val="tx2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 smtClean="0"/>
              <a:t>내용을 입력하세요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3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Documents and Settings\nhn\바탕 화면\메모장\05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971600" y="885428"/>
            <a:ext cx="7704856" cy="1143000"/>
          </a:xfrm>
        </p:spPr>
        <p:txBody>
          <a:bodyPr>
            <a:normAutofit/>
          </a:bodyPr>
          <a:lstStyle>
            <a:lvl1pPr algn="l">
              <a:defRPr sz="3000" spc="-50" baseline="0">
                <a:solidFill>
                  <a:schemeClr val="tx2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10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614864" y="6093296"/>
            <a:ext cx="2133600" cy="365125"/>
          </a:xfrm>
        </p:spPr>
        <p:txBody>
          <a:bodyPr/>
          <a:lstStyle>
            <a:lvl1pPr>
              <a:defRPr sz="800">
                <a:solidFill>
                  <a:schemeClr val="tx2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fld id="{B790347D-9BAF-4156-929D-2FADE7813BE6}" type="slidenum">
              <a:rPr lang="en-US" altLang="ko-KR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/>
              <a:t>‹#›</a:t>
            </a:fld>
            <a:r>
              <a:rPr lang="en-US" altLang="ko-KR" spc="-20" dirty="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160314" y="2044154"/>
            <a:ext cx="7516142" cy="376111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600" spc="-20" baseline="0">
                <a:solidFill>
                  <a:schemeClr val="tx2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 smtClean="0"/>
              <a:t>내용을 입력하세요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4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C:\Documents and Settings\nhn\바탕 화면\메모장\06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62752"/>
          </a:xfrm>
          <a:prstGeom prst="rect">
            <a:avLst/>
          </a:prstGeom>
          <a:noFill/>
        </p:spPr>
      </p:pic>
      <p:sp>
        <p:nvSpPr>
          <p:cNvPr id="7" name="제목 1"/>
          <p:cNvSpPr>
            <a:spLocks noGrp="1"/>
          </p:cNvSpPr>
          <p:nvPr>
            <p:ph type="title"/>
          </p:nvPr>
        </p:nvSpPr>
        <p:spPr>
          <a:xfrm>
            <a:off x="971600" y="885428"/>
            <a:ext cx="7704856" cy="1143000"/>
          </a:xfrm>
        </p:spPr>
        <p:txBody>
          <a:bodyPr>
            <a:normAutofit/>
          </a:bodyPr>
          <a:lstStyle>
            <a:lvl1pPr algn="l">
              <a:defRPr sz="3000" spc="-50" baseline="0">
                <a:solidFill>
                  <a:schemeClr val="tx2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8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614864" y="6093296"/>
            <a:ext cx="2133600" cy="365125"/>
          </a:xfrm>
        </p:spPr>
        <p:txBody>
          <a:bodyPr/>
          <a:lstStyle>
            <a:lvl1pPr>
              <a:defRPr sz="800">
                <a:solidFill>
                  <a:schemeClr val="tx2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fld id="{B790347D-9BAF-4156-929D-2FADE7813BE6}" type="slidenum">
              <a:rPr lang="en-US" altLang="ko-KR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/>
              <a:t>‹#›</a:t>
            </a:fld>
            <a:r>
              <a:rPr lang="en-US" altLang="ko-KR" spc="-20" dirty="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160314" y="2044154"/>
            <a:ext cx="7516142" cy="376111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600" spc="-20" baseline="0">
                <a:solidFill>
                  <a:schemeClr val="tx2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 smtClean="0"/>
              <a:t>내용을 입력하세요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BE419-3DBD-4114-8239-FD00F4B4DADF}" type="datetimeFigureOut">
              <a:rPr lang="ko-KR" altLang="en-US" smtClean="0"/>
              <a:pPr/>
              <a:t>2019-11-27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EC888-4DDF-427F-91EC-A8A62E1B0C2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표지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:\Documents and Settings\nhn\바탕 화면\메모장\02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Documents and Settings\nhn\바탕 화면\메모장\03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6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614864" y="6093296"/>
            <a:ext cx="2133600" cy="365125"/>
          </a:xfrm>
        </p:spPr>
        <p:txBody>
          <a:bodyPr/>
          <a:lstStyle>
            <a:lvl1pPr>
              <a:defRPr sz="800">
                <a:solidFill>
                  <a:schemeClr val="tx2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fld id="{B790347D-9BAF-4156-929D-2FADE7813BE6}" type="slidenum">
              <a:rPr lang="en-US" altLang="ko-KR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/>
              <a:t>‹#›</a:t>
            </a:fld>
            <a:r>
              <a:rPr lang="en-US" altLang="ko-KR" spc="-20" dirty="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nhn\바탕 화면\메모장\04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6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614864" y="6093296"/>
            <a:ext cx="2133600" cy="365125"/>
          </a:xfrm>
        </p:spPr>
        <p:txBody>
          <a:bodyPr/>
          <a:lstStyle>
            <a:lvl1pPr>
              <a:defRPr sz="800">
                <a:solidFill>
                  <a:schemeClr val="tx2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fld id="{B790347D-9BAF-4156-929D-2FADE7813BE6}" type="slidenum">
              <a:rPr lang="en-US" altLang="ko-KR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/>
              <a:t>‹#›</a:t>
            </a:fld>
            <a:r>
              <a:rPr lang="en-US" altLang="ko-KR" spc="-20" dirty="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nhn\바탕 화면\메모장\05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6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614864" y="6093296"/>
            <a:ext cx="2133600" cy="365125"/>
          </a:xfrm>
        </p:spPr>
        <p:txBody>
          <a:bodyPr/>
          <a:lstStyle>
            <a:lvl1pPr>
              <a:defRPr sz="800">
                <a:solidFill>
                  <a:schemeClr val="tx2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fld id="{B790347D-9BAF-4156-929D-2FADE7813BE6}" type="slidenum">
              <a:rPr lang="en-US" altLang="ko-KR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/>
              <a:t>‹#›</a:t>
            </a:fld>
            <a:r>
              <a:rPr lang="en-US" altLang="ko-KR" spc="-20" dirty="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nhn\바탕 화면\메모장\06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62752"/>
          </a:xfrm>
          <a:prstGeom prst="rect">
            <a:avLst/>
          </a:prstGeom>
          <a:noFill/>
        </p:spPr>
      </p:pic>
      <p:sp>
        <p:nvSpPr>
          <p:cNvPr id="10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614864" y="6093296"/>
            <a:ext cx="2133600" cy="365125"/>
          </a:xfrm>
        </p:spPr>
        <p:txBody>
          <a:bodyPr/>
          <a:lstStyle>
            <a:lvl1pPr>
              <a:defRPr sz="800">
                <a:solidFill>
                  <a:schemeClr val="tx2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fld id="{B790347D-9BAF-4156-929D-2FADE7813BE6}" type="slidenum">
              <a:rPr lang="en-US" altLang="ko-KR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/>
              <a:t>‹#›</a:t>
            </a:fld>
            <a:r>
              <a:rPr lang="en-US" altLang="ko-KR" spc="-20" dirty="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1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C:\Documents and Settings\nhn\바탕 화면\메모장\01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 userDrawn="1"/>
        </p:nvSpPr>
        <p:spPr>
          <a:xfrm>
            <a:off x="6682462" y="6453336"/>
            <a:ext cx="22820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r>
              <a:rPr lang="ko-KR" altLang="en-US" sz="8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/>
            </a:r>
            <a:br>
              <a:rPr lang="ko-KR" altLang="en-US" sz="8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  <a:hlinkClick r:id="rId3"/>
              </a:rPr>
            </a:br>
            <a:endParaRPr lang="en-US" altLang="ko-KR" sz="800" spc="-20" dirty="0" smtClean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878904" y="1844824"/>
            <a:ext cx="8229600" cy="1143000"/>
          </a:xfrm>
        </p:spPr>
        <p:txBody>
          <a:bodyPr>
            <a:normAutofit/>
          </a:bodyPr>
          <a:lstStyle>
            <a:lvl1pPr algn="l">
              <a:defRPr sz="6800" spc="-250" baseline="0">
                <a:solidFill>
                  <a:schemeClr val="bg1"/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2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Documents and Settings\nhn\바탕 화면\메모장\02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3" name="제목 1"/>
          <p:cNvSpPr>
            <a:spLocks noGrp="1"/>
          </p:cNvSpPr>
          <p:nvPr>
            <p:ph type="title"/>
          </p:nvPr>
        </p:nvSpPr>
        <p:spPr>
          <a:xfrm>
            <a:off x="878904" y="1844824"/>
            <a:ext cx="8229600" cy="1143000"/>
          </a:xfrm>
        </p:spPr>
        <p:txBody>
          <a:bodyPr>
            <a:normAutofit/>
          </a:bodyPr>
          <a:lstStyle>
            <a:lvl1pPr algn="l">
              <a:defRPr sz="6800" spc="-250" baseline="0">
                <a:solidFill>
                  <a:schemeClr val="bg1"/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6682462" y="6453336"/>
            <a:ext cx="22820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r>
              <a:rPr lang="ko-KR" altLang="en-US" sz="8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/>
            </a:r>
            <a:br>
              <a:rPr lang="ko-KR" altLang="en-US" sz="8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  <a:hlinkClick r:id="rId3"/>
              </a:rPr>
            </a:br>
            <a:endParaRPr lang="en-US" altLang="ko-KR" sz="800" spc="-20" dirty="0" smtClean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1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Documents and Settings\nhn\바탕 화면\메모장\03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71600" y="885428"/>
            <a:ext cx="7704856" cy="1143000"/>
          </a:xfrm>
        </p:spPr>
        <p:txBody>
          <a:bodyPr>
            <a:normAutofit/>
          </a:bodyPr>
          <a:lstStyle>
            <a:lvl1pPr algn="l">
              <a:defRPr sz="3000" spc="-50" baseline="0">
                <a:solidFill>
                  <a:schemeClr val="tx2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614864" y="6093296"/>
            <a:ext cx="2133600" cy="365125"/>
          </a:xfrm>
        </p:spPr>
        <p:txBody>
          <a:bodyPr/>
          <a:lstStyle>
            <a:lvl1pPr>
              <a:defRPr sz="800">
                <a:solidFill>
                  <a:schemeClr val="tx2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fld id="{B790347D-9BAF-4156-929D-2FADE7813BE6}" type="slidenum">
              <a:rPr lang="en-US" altLang="ko-KR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/>
              <a:t>‹#›</a:t>
            </a:fld>
            <a:r>
              <a:rPr lang="en-US" altLang="ko-KR" spc="-20" dirty="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160314" y="2044154"/>
            <a:ext cx="7516142" cy="376111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600" spc="-20" baseline="0">
                <a:solidFill>
                  <a:schemeClr val="tx2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 smtClean="0"/>
              <a:t>내용을 입력하세요</a:t>
            </a:r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9BE419-3DBD-4114-8239-FD00F4B4DADF}" type="datetimeFigureOut">
              <a:rPr lang="ko-KR" altLang="en-US" smtClean="0"/>
              <a:pPr/>
              <a:t>2019-11-27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EEC888-4DDF-427F-91EC-A8A62E1B0C2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2" r:id="rId2"/>
    <p:sldLayoutId id="2147483667" r:id="rId3"/>
    <p:sldLayoutId id="2147483668" r:id="rId4"/>
    <p:sldLayoutId id="2147483669" r:id="rId5"/>
    <p:sldLayoutId id="2147483670" r:id="rId6"/>
    <p:sldLayoutId id="2147483665" r:id="rId7"/>
    <p:sldLayoutId id="2147483666" r:id="rId8"/>
    <p:sldLayoutId id="2147483660" r:id="rId9"/>
    <p:sldLayoutId id="2147483661" r:id="rId10"/>
    <p:sldLayoutId id="2147483663" r:id="rId11"/>
    <p:sldLayoutId id="2147483664" r:id="rId12"/>
    <p:sldLayoutId id="2147483649" r:id="rId13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comments" Target="../comments/commen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comments" Target="../comments/commen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comments" Target="../comments/commen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chart" Target="../charts/chart2.xml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chart" Target="../charts/char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chart" Target="../charts/char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Documents and Settings\nhn\바탕 화면\메모장\0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6156176" y="5661248"/>
            <a:ext cx="2786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-20" dirty="0" smtClean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작성자</a:t>
            </a:r>
            <a:r>
              <a:rPr lang="en-US" altLang="ko-KR" spc="-20" dirty="0" smtClean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:  20135151 </a:t>
            </a:r>
            <a:r>
              <a:rPr lang="ko-KR" altLang="en-US" spc="-20" dirty="0" smtClean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이갑성</a:t>
            </a:r>
            <a:endParaRPr lang="en-US" altLang="ko-KR" spc="-20" dirty="0" smtClean="0">
              <a:solidFill>
                <a:schemeClr val="bg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pc="-20" dirty="0" smtClean="0">
              <a:solidFill>
                <a:schemeClr val="bg1"/>
              </a:solidFill>
              <a:latin typeface="나눔손글씨 펜" pitchFamily="66" charset="-127"/>
              <a:ea typeface="나눔손글씨 펜" pitchFamily="66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15616" y="2043062"/>
            <a:ext cx="69127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Spaceship            </a:t>
            </a:r>
            <a:endParaRPr lang="ko-KR" altLang="en-US" sz="9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640" b="95402" l="10000" r="95088">
                        <a14:foregroundMark x1="69474" y1="22222" x2="69474" y2="22222"/>
                        <a14:foregroundMark x1="64561" y1="25479" x2="64561" y2="25479"/>
                        <a14:foregroundMark x1="64912" y1="17050" x2="64912" y2="17050"/>
                        <a14:foregroundMark x1="59474" y1="20881" x2="59474" y2="20881"/>
                        <a14:foregroundMark x1="66842" y1="33142" x2="66842" y2="33142"/>
                        <a14:foregroundMark x1="64035" y1="32759" x2="64035" y2="32759"/>
                        <a14:foregroundMark x1="67018" y1="37356" x2="67018" y2="37356"/>
                        <a14:foregroundMark x1="67018" y1="38889" x2="67018" y2="38889"/>
                        <a14:foregroundMark x1="58772" y1="22222" x2="58772" y2="22222"/>
                        <a14:foregroundMark x1="75263" y1="23372" x2="75263" y2="23372"/>
                        <a14:foregroundMark x1="78246" y1="26628" x2="78246" y2="26628"/>
                        <a14:foregroundMark x1="75439" y1="29885" x2="75439" y2="29885"/>
                        <a14:foregroundMark x1="78246" y1="29885" x2="78246" y2="29885"/>
                        <a14:foregroundMark x1="76316" y1="31418" x2="76316" y2="31418"/>
                        <a14:foregroundMark x1="75088" y1="32950" x2="75088" y2="32950"/>
                        <a14:foregroundMark x1="70526" y1="30460" x2="70526" y2="30460"/>
                        <a14:foregroundMark x1="49123" y1="20690" x2="49123" y2="20690"/>
                        <a14:foregroundMark x1="52105" y1="29885" x2="52105" y2="29885"/>
                        <a14:foregroundMark x1="59649" y1="30460" x2="59649" y2="30460"/>
                        <a14:foregroundMark x1="42281" y1="7663" x2="42281" y2="7663"/>
                        <a14:foregroundMark x1="43684" y1="3831" x2="43684" y2="3831"/>
                        <a14:foregroundMark x1="36491" y1="7088" x2="36491" y2="7088"/>
                        <a14:foregroundMark x1="38421" y1="12069" x2="38421" y2="12069"/>
                        <a14:foregroundMark x1="38421" y1="13793" x2="38421" y2="13793"/>
                        <a14:foregroundMark x1="39298" y1="15517" x2="39298" y2="15517"/>
                        <a14:foregroundMark x1="38596" y1="13985" x2="40877" y2="18582"/>
                        <a14:foregroundMark x1="46842" y1="7280" x2="46842" y2="7280"/>
                        <a14:foregroundMark x1="45614" y1="4981" x2="45614" y2="4981"/>
                        <a14:foregroundMark x1="50175" y1="16284" x2="50175" y2="16284"/>
                        <a14:foregroundMark x1="51053" y1="19540" x2="51053" y2="19540"/>
                        <a14:foregroundMark x1="51404" y1="18199" x2="51404" y2="18199"/>
                        <a14:foregroundMark x1="48596" y1="16475" x2="48596" y2="16475"/>
                        <a14:foregroundMark x1="46491" y1="15517" x2="46491" y2="15517"/>
                        <a14:foregroundMark x1="48070" y1="16284" x2="48070" y2="16284"/>
                        <a14:foregroundMark x1="35965" y1="7663" x2="35965" y2="7663"/>
                        <a14:foregroundMark x1="36140" y1="10920" x2="36140" y2="10920"/>
                        <a14:foregroundMark x1="36667" y1="13985" x2="36667" y2="13985"/>
                        <a14:foregroundMark x1="38596" y1="16092" x2="38596" y2="16092"/>
                        <a14:foregroundMark x1="90351" y1="71073" x2="90351" y2="71073"/>
                        <a14:foregroundMark x1="87895" y1="81992" x2="87895" y2="81992"/>
                        <a14:foregroundMark x1="89649" y1="67625" x2="90526" y2="86207"/>
                        <a14:foregroundMark x1="92982" y1="72605" x2="93860" y2="84866"/>
                        <a14:foregroundMark x1="85965" y1="84291" x2="85965" y2="85441"/>
                        <a14:foregroundMark x1="87368" y1="84866" x2="88070" y2="86590"/>
                        <a14:foregroundMark x1="88947" y1="85441" x2="89123" y2="86782"/>
                        <a14:foregroundMark x1="94211" y1="72605" x2="94737" y2="81034"/>
                        <a14:foregroundMark x1="95263" y1="83142" x2="94737" y2="86207"/>
                        <a14:foregroundMark x1="42456" y1="76820" x2="42281" y2="89272"/>
                        <a14:foregroundMark x1="51404" y1="75479" x2="55263" y2="92529"/>
                        <a14:foregroundMark x1="33158" y1="77203" x2="30526" y2="95402"/>
                        <a14:foregroundMark x1="21053" y1="72989" x2="15965" y2="75862"/>
                        <a14:foregroundMark x1="12105" y1="70498" x2="12281" y2="87165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91880" y="3632073"/>
            <a:ext cx="2242848" cy="20539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Documents and Settings\nhn\바탕 화면\메모장\0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3010054" y="3212976"/>
            <a:ext cx="7344816" cy="1027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7000"/>
              </a:lnSpc>
              <a:defRPr sz="6600" b="1" spc="-500">
                <a:gradFill>
                  <a:gsLst>
                    <a:gs pos="0">
                      <a:srgbClr val="0099FF">
                        <a:alpha val="62000"/>
                      </a:srgbClr>
                    </a:gs>
                    <a:gs pos="99000">
                      <a:srgbClr val="00B0F0">
                        <a:alpha val="78000"/>
                      </a:srgbClr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z="6800" b="0" spc="-100" dirty="0" smtClean="0">
                <a:solidFill>
                  <a:schemeClr val="bg1"/>
                </a:solidFill>
                <a:latin typeface="나눔손글씨 펜" pitchFamily="66" charset="-127"/>
                <a:ea typeface="나눔손글씨 펜" pitchFamily="66" charset="-127"/>
              </a:rPr>
              <a:t>감사합니다</a:t>
            </a:r>
            <a:r>
              <a:rPr lang="en-US" altLang="ko-KR" sz="6800" b="0" spc="-100" dirty="0" smtClean="0">
                <a:solidFill>
                  <a:schemeClr val="bg1"/>
                </a:solidFill>
                <a:latin typeface="나눔손글씨 펜" pitchFamily="66" charset="-127"/>
                <a:ea typeface="나눔손글씨 펜" pitchFamily="66" charset="-127"/>
              </a:rPr>
              <a:t>!</a:t>
            </a:r>
            <a:endParaRPr lang="en-US" altLang="ko-KR" sz="6800" b="0" spc="-100" dirty="0">
              <a:solidFill>
                <a:schemeClr val="bg1"/>
              </a:solidFill>
              <a:latin typeface="나눔손글씨 펜" pitchFamily="66" charset="-127"/>
              <a:ea typeface="나눔손글씨 펜" pitchFamily="66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C:\Documents and Settings\nhn\바탕 화면\메모장\06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604" y="0"/>
            <a:ext cx="9144000" cy="6862752"/>
          </a:xfrm>
          <a:prstGeom prst="rect">
            <a:avLst/>
          </a:prstGeom>
          <a:noFill/>
        </p:spPr>
      </p:pic>
      <p:graphicFrame>
        <p:nvGraphicFramePr>
          <p:cNvPr id="11" name="차트 10"/>
          <p:cNvGraphicFramePr/>
          <p:nvPr>
            <p:extLst>
              <p:ext uri="{D42A27DB-BD31-4B8C-83A1-F6EECF244321}">
                <p14:modId xmlns:p14="http://schemas.microsoft.com/office/powerpoint/2010/main" val="1343112114"/>
              </p:ext>
            </p:extLst>
          </p:nvPr>
        </p:nvGraphicFramePr>
        <p:xfrm>
          <a:off x="686619" y="836712"/>
          <a:ext cx="7961262" cy="56566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711777" y="6093296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2</a:t>
            </a:fld>
            <a:r>
              <a:rPr lang="en-US" altLang="ko-KR" sz="1000" spc="-20" dirty="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/8</a:t>
            </a:r>
            <a:endParaRPr lang="ko-KR" altLang="en-US" sz="1000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43608" y="2132856"/>
            <a:ext cx="6840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806" y="2454401"/>
            <a:ext cx="4464496" cy="33386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309741" y="4559707"/>
            <a:ext cx="338437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[</a:t>
            </a:r>
            <a:r>
              <a:rPr lang="ko-KR" altLang="en-US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조작법</a:t>
            </a:r>
            <a:r>
              <a:rPr lang="en-US" altLang="ko-KR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]</a:t>
            </a:r>
          </a:p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우주선 왼쪽 이동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왼쪽 화살표 키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우주선 오른쪽 이동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오른쪽 화살표 키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부스터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Space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키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TextBox 1"/>
          <p:cNvSpPr txBox="1"/>
          <p:nvPr/>
        </p:nvSpPr>
        <p:spPr>
          <a:xfrm>
            <a:off x="5317742" y="2502188"/>
            <a:ext cx="3180698" cy="2018415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[</a:t>
            </a:r>
            <a:r>
              <a:rPr lang="ko-KR" altLang="en-US" sz="1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게임설명</a:t>
            </a:r>
            <a:r>
              <a:rPr lang="en-US" altLang="ko-KR" sz="1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]</a:t>
            </a:r>
          </a:p>
          <a:p>
            <a:r>
              <a:rPr lang="ko-KR" altLang="en-US" sz="1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적절한 </a:t>
            </a:r>
            <a:r>
              <a:rPr lang="ko-KR" altLang="en-US" sz="18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부스터를</a:t>
            </a:r>
            <a:r>
              <a:rPr lang="ko-KR" altLang="en-US" sz="1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1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사용하여 </a:t>
            </a:r>
            <a:r>
              <a:rPr lang="ko-KR" altLang="en-US" sz="1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운석을 </a:t>
            </a:r>
            <a:r>
              <a:rPr lang="ko-KR" altLang="en-US" sz="1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피하고 </a:t>
            </a:r>
            <a:r>
              <a:rPr lang="ko-KR" altLang="en-US" sz="1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별을 먹어 연료를 충전해 </a:t>
            </a:r>
            <a:r>
              <a:rPr lang="ko-KR" altLang="en-US" sz="1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가며 </a:t>
            </a:r>
            <a:r>
              <a:rPr lang="ko-KR" altLang="en-US" sz="1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소행성 지역에서 살아남아 보자</a:t>
            </a:r>
            <a:r>
              <a:rPr lang="en-US" altLang="ko-KR" sz="1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</a:p>
          <a:p>
            <a:r>
              <a:rPr lang="en-US" altLang="ko-KR" sz="1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1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소행성 </a:t>
            </a:r>
            <a:r>
              <a:rPr lang="ko-KR" altLang="en-US" sz="18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충돌시</a:t>
            </a:r>
            <a:r>
              <a:rPr lang="ko-KR" altLang="en-US" sz="1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연료가 줄어든다</a:t>
            </a:r>
            <a:r>
              <a:rPr lang="en-US" altLang="ko-KR" sz="1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.)</a:t>
            </a:r>
          </a:p>
          <a:p>
            <a:r>
              <a:rPr lang="ko-KR" altLang="en-US" sz="1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만약 연료가 다 닳으면 게임 종료</a:t>
            </a:r>
            <a:r>
              <a:rPr lang="en-US" altLang="ko-KR" sz="1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C:\Documents and Settings\nhn\바탕 화면\메모장\06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62752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7711777" y="6093296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3</a:t>
            </a:fld>
            <a:r>
              <a:rPr lang="en-US" altLang="ko-KR" sz="1000" spc="-20" dirty="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/8</a:t>
            </a:r>
            <a:endParaRPr lang="ko-KR" altLang="en-US" sz="1000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882" y="2775581"/>
            <a:ext cx="3749866" cy="270361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6984" y="2776064"/>
            <a:ext cx="3847845" cy="267708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19672" y="5723964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부스터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사용 </a:t>
            </a:r>
            <a:r>
              <a:rPr lang="ko-KR" altLang="en-US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안할때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56143" y="5723964"/>
            <a:ext cx="1869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부스터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사용 </a:t>
            </a:r>
            <a:r>
              <a:rPr lang="ko-KR" altLang="en-US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중일때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55576" y="836712"/>
            <a:ext cx="43204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자랑할만한 구현 </a:t>
            </a:r>
            <a:r>
              <a:rPr lang="ko-KR" altLang="en-US" sz="3000" spc="-1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기능 </a:t>
            </a:r>
            <a:r>
              <a:rPr lang="en-US" altLang="ko-KR" sz="3000" spc="-1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endParaRPr lang="en-US" altLang="ko-KR" sz="3000" spc="-1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02588" y="1873479"/>
            <a:ext cx="71287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플레이어가 </a:t>
            </a:r>
            <a:r>
              <a:rPr lang="ko-KR" altLang="en-US" sz="20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부스터를</a:t>
            </a:r>
            <a:r>
              <a:rPr lang="ko-KR" altLang="en-US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사용시 플레이어의 </a:t>
            </a:r>
            <a:r>
              <a:rPr lang="ko-KR" altLang="en-US" sz="20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엔진부분에</a:t>
            </a:r>
            <a:r>
              <a:rPr lang="ko-KR" altLang="en-US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0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파티클을</a:t>
            </a:r>
            <a:r>
              <a:rPr lang="ko-KR" altLang="en-US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붙여주었고</a:t>
            </a:r>
            <a:r>
              <a:rPr lang="en-US" altLang="ko-KR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카메라를 뒤로 물러나게 하여 플레이어에게 </a:t>
            </a:r>
            <a:r>
              <a:rPr lang="ko-KR" altLang="en-US" sz="20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부스터</a:t>
            </a:r>
            <a:r>
              <a:rPr lang="ko-KR" altLang="en-US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효과를 느끼게 해주었다</a:t>
            </a:r>
            <a:r>
              <a:rPr lang="en-US" altLang="ko-KR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7218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C:\Documents and Settings\nhn\바탕 화면\메모장\06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62752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7711777" y="6093296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4</a:t>
            </a:fld>
            <a:r>
              <a:rPr lang="en-US" altLang="ko-KR" sz="1000" spc="-20" dirty="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/8</a:t>
            </a:r>
            <a:endParaRPr lang="ko-KR" altLang="en-US" sz="1000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55576" y="836712"/>
            <a:ext cx="43204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자랑할만한 구현 </a:t>
            </a:r>
            <a:r>
              <a:rPr lang="ko-KR" altLang="en-US" sz="3000" spc="-1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기능 </a:t>
            </a:r>
            <a:r>
              <a:rPr lang="en-US" altLang="ko-KR" sz="3000" spc="-1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endParaRPr lang="en-US" altLang="ko-KR" sz="3000" spc="-1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59632" y="1884482"/>
            <a:ext cx="69127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게임의 장애물인 운석을 움직이 없는 정적으로 하는 것 보다 역동적으로 </a:t>
            </a:r>
            <a:endParaRPr lang="en-US" altLang="ko-KR" sz="20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움직이게 하여 게임의 난이도를 조절해 주었다</a:t>
            </a:r>
            <a:r>
              <a:rPr lang="en-US" altLang="ko-KR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4598" y="2750796"/>
            <a:ext cx="3888432" cy="2905895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986" y="2735419"/>
            <a:ext cx="3810942" cy="2905894"/>
          </a:xfrm>
          <a:prstGeom prst="rect">
            <a:avLst/>
          </a:prstGeom>
        </p:spPr>
      </p:pic>
      <p:cxnSp>
        <p:nvCxnSpPr>
          <p:cNvPr id="17" name="직선 화살표 연결선 16"/>
          <p:cNvCxnSpPr/>
          <p:nvPr/>
        </p:nvCxnSpPr>
        <p:spPr>
          <a:xfrm flipV="1">
            <a:off x="1403648" y="3717032"/>
            <a:ext cx="0" cy="5760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V="1">
            <a:off x="3707904" y="3717032"/>
            <a:ext cx="0" cy="5760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/>
          <p:nvPr/>
        </p:nvCxnSpPr>
        <p:spPr>
          <a:xfrm rot="10800000" flipV="1">
            <a:off x="5436096" y="4149080"/>
            <a:ext cx="0" cy="5760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 rot="10800000" flipV="1">
            <a:off x="7452320" y="4149080"/>
            <a:ext cx="0" cy="5760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8841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C:\Documents and Settings\nhn\바탕 화면\메모장\06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62752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7711777" y="6093296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5</a:t>
            </a:fld>
            <a:r>
              <a:rPr lang="en-US" altLang="ko-KR" sz="1000" spc="-20" dirty="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/8</a:t>
            </a:r>
            <a:endParaRPr lang="ko-KR" altLang="en-US" sz="1000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55576" y="836712"/>
            <a:ext cx="43204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자랑할만한 구현 </a:t>
            </a:r>
            <a:r>
              <a:rPr lang="ko-KR" altLang="en-US" sz="3000" spc="-1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기능 </a:t>
            </a:r>
            <a:r>
              <a:rPr lang="en-US" altLang="ko-KR" sz="3000" spc="-1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30950" y="2044341"/>
            <a:ext cx="70080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운석에 플레이어가 </a:t>
            </a:r>
            <a:r>
              <a:rPr lang="ko-KR" altLang="en-US" sz="20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부딪혔을때</a:t>
            </a:r>
            <a:r>
              <a:rPr lang="ko-KR" altLang="en-US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충돌의 효과를 보여주기 위해서 </a:t>
            </a:r>
            <a:r>
              <a:rPr lang="ko-KR" altLang="en-US" sz="20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파티클로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endParaRPr lang="en-US" altLang="ko-KR" sz="20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터지는 효과와 우주선이 깜빡깜빡 </a:t>
            </a:r>
            <a:r>
              <a:rPr lang="ko-KR" altLang="en-US" sz="20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거리는걸</a:t>
            </a:r>
            <a:r>
              <a:rPr lang="ko-KR" altLang="en-US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구현하였다</a:t>
            </a:r>
            <a:r>
              <a:rPr lang="en-US" altLang="ko-KR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584" y="2966995"/>
            <a:ext cx="3482270" cy="289659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2966995"/>
            <a:ext cx="369570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255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C:\Documents and Settings\nhn\바탕 화면\메모장\06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-1604" y="0"/>
            <a:ext cx="9144000" cy="6862752"/>
          </a:xfrm>
          <a:prstGeom prst="rect">
            <a:avLst/>
          </a:prstGeom>
          <a:noFill/>
        </p:spPr>
      </p:pic>
      <p:graphicFrame>
        <p:nvGraphicFramePr>
          <p:cNvPr id="11" name="차트 10"/>
          <p:cNvGraphicFramePr/>
          <p:nvPr>
            <p:extLst>
              <p:ext uri="{D42A27DB-BD31-4B8C-83A1-F6EECF244321}">
                <p14:modId xmlns:p14="http://schemas.microsoft.com/office/powerpoint/2010/main" val="387544229"/>
              </p:ext>
            </p:extLst>
          </p:nvPr>
        </p:nvGraphicFramePr>
        <p:xfrm>
          <a:off x="686619" y="836712"/>
          <a:ext cx="6627619" cy="46272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711777" y="6093296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6</a:t>
            </a:fld>
            <a:r>
              <a:rPr lang="en-US" altLang="ko-KR" sz="1000" spc="-20" dirty="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/8</a:t>
            </a:r>
            <a:endParaRPr lang="ko-KR" altLang="en-US" sz="1000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2" name="bandicam 2019-11-24 11-32-36-26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5179" y="1556792"/>
            <a:ext cx="7724629" cy="434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424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C:\Documents and Settings\nhn\바탕 화면\메모장\06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604" y="0"/>
            <a:ext cx="9144000" cy="6862752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7711777" y="6093296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7</a:t>
            </a:fld>
            <a:r>
              <a:rPr lang="en-US" altLang="ko-KR" sz="1000" spc="-20" dirty="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/8</a:t>
            </a:r>
            <a:endParaRPr lang="ko-KR" altLang="en-US" sz="1000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27584" y="908720"/>
            <a:ext cx="30963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구현시</a:t>
            </a:r>
            <a:r>
              <a:rPr lang="ko-KR" altLang="en-US" sz="3000" spc="-1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어려웠던 </a:t>
            </a:r>
            <a:r>
              <a:rPr lang="ko-KR" altLang="en-US" sz="3000" spc="-1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점</a:t>
            </a:r>
            <a:endParaRPr lang="en-US" altLang="ko-KR" sz="3000" spc="-1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27584" y="2060848"/>
            <a:ext cx="734481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r>
              <a:rPr lang="en-US" altLang="ko-KR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 </a:t>
            </a:r>
            <a:r>
              <a:rPr lang="ko-KR" altLang="en-US" sz="24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에셋에서</a:t>
            </a: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가져와 적용 </a:t>
            </a: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작업 </a:t>
            </a:r>
            <a:endParaRPr lang="en-US" altLang="ko-KR" sz="24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4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2. </a:t>
            </a:r>
            <a:r>
              <a:rPr lang="ko-KR" altLang="en-US" sz="24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파티클의</a:t>
            </a: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섬세한 작업</a:t>
            </a:r>
            <a:endParaRPr lang="en-US" altLang="ko-KR" sz="24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3. </a:t>
            </a: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각종 </a:t>
            </a:r>
            <a:r>
              <a:rPr lang="en-US" altLang="ko-KR" sz="240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 </a:t>
            </a:r>
            <a:r>
              <a:rPr lang="ko-KR" altLang="en-US" sz="240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작업</a:t>
            </a:r>
            <a:r>
              <a:rPr lang="en-US" altLang="ko-KR" sz="240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5821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C:\Documents and Settings\nhn\바탕 화면\메모장\06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604" y="0"/>
            <a:ext cx="9144000" cy="6862752"/>
          </a:xfrm>
          <a:prstGeom prst="rect">
            <a:avLst/>
          </a:prstGeom>
          <a:noFill/>
        </p:spPr>
      </p:pic>
      <p:graphicFrame>
        <p:nvGraphicFramePr>
          <p:cNvPr id="11" name="차트 10"/>
          <p:cNvGraphicFramePr/>
          <p:nvPr>
            <p:extLst>
              <p:ext uri="{D42A27DB-BD31-4B8C-83A1-F6EECF244321}">
                <p14:modId xmlns:p14="http://schemas.microsoft.com/office/powerpoint/2010/main" val="1973557580"/>
              </p:ext>
            </p:extLst>
          </p:nvPr>
        </p:nvGraphicFramePr>
        <p:xfrm>
          <a:off x="686619" y="836712"/>
          <a:ext cx="4749477" cy="6480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711777" y="6093296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8</a:t>
            </a:fld>
            <a:r>
              <a:rPr lang="en-US" altLang="ko-KR" sz="1000" spc="-20" dirty="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/8</a:t>
            </a:r>
            <a:endParaRPr lang="ko-KR" altLang="en-US" sz="1000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6619" y="1844824"/>
            <a:ext cx="763284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Sound FX - Retro Pack (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아이템 먹는 소리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https://assetstore.unity.com/detail/audio/sound-fx/sound-fx-retro-pack-121743</a:t>
            </a:r>
          </a:p>
          <a:p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2. Grenade Sound FX (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지뢰 터지는 소리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https://assetstore.unity.com/detail/audio/sound-fx/grenade-sound-fx-147490</a:t>
            </a:r>
          </a:p>
          <a:p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Deep In Space (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게임브금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https://assetstore.unity.com/packages/audio/music/electronic/deep-in-space-88071</a:t>
            </a:r>
          </a:p>
          <a:p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4. Sci-Fi </a:t>
            </a:r>
            <a:r>
              <a:rPr lang="en-US" altLang="ko-KR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Masterpack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(Sampler) (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제트부스트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쓸때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소리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https://assetstore.unity.com/detail/audio/sci-fi-masterpack-sampler-89030</a:t>
            </a:r>
          </a:p>
          <a:p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426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C:\Documents and Settings\nhn\바탕 화면\메모장\06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604" y="0"/>
            <a:ext cx="9144000" cy="6862752"/>
          </a:xfrm>
          <a:prstGeom prst="rect">
            <a:avLst/>
          </a:prstGeom>
          <a:noFill/>
        </p:spPr>
      </p:pic>
      <p:graphicFrame>
        <p:nvGraphicFramePr>
          <p:cNvPr id="11" name="차트 10"/>
          <p:cNvGraphicFramePr/>
          <p:nvPr>
            <p:extLst>
              <p:ext uri="{D42A27DB-BD31-4B8C-83A1-F6EECF244321}">
                <p14:modId xmlns:p14="http://schemas.microsoft.com/office/powerpoint/2010/main" val="1973557580"/>
              </p:ext>
            </p:extLst>
          </p:nvPr>
        </p:nvGraphicFramePr>
        <p:xfrm>
          <a:off x="686619" y="836712"/>
          <a:ext cx="4749477" cy="6480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711777" y="6093296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9</a:t>
            </a:fld>
            <a:r>
              <a:rPr lang="en-US" altLang="ko-KR" sz="1000" spc="-20" dirty="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/8</a:t>
            </a:r>
            <a:endParaRPr lang="ko-KR" altLang="en-US" sz="1000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 smtClean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6619" y="1844824"/>
            <a:ext cx="76328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5. Vast Outer Space (Title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화면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https://assetstore.unity.com/detail/3d/environments/sci-fi/vast-outer-space-38913</a:t>
            </a:r>
          </a:p>
          <a:p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6. Simple Gems Ultimate Animated Customizable Pack (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별 아이콘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https://assetstore.unity.com/detail/3d/props/simple-gems-ultimate-animated-customizable-pack-73764</a:t>
            </a:r>
          </a:p>
          <a:p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7. Spaceship (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우주선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https://assetstore.unity.com/packages/3d/props/industrial/spaceship-33345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8247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사용자 지정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70C0"/>
      </a:hlink>
      <a:folHlink>
        <a:srgbClr val="3F3F3F"/>
      </a:folHlink>
    </a:clrScheme>
    <a:fontScheme name="나눔고딕">
      <a:majorFont>
        <a:latin typeface="나눔고딕"/>
        <a:ea typeface="나눔고딕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1940</TotalTime>
  <Words>281</Words>
  <Application>Microsoft Office PowerPoint</Application>
  <PresentationFormat>화면 슬라이드 쇼(4:3)</PresentationFormat>
  <Paragraphs>68</Paragraphs>
  <Slides>10</Slides>
  <Notes>8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9" baseType="lpstr">
      <vt:lpstr>나눔손글씨 펜</vt:lpstr>
      <vt:lpstr>배달의민족 도현</vt:lpstr>
      <vt:lpstr>나눔고딕</vt:lpstr>
      <vt:lpstr>맑은 고딕</vt:lpstr>
      <vt:lpstr>배달의민족 한나체 Pro</vt:lpstr>
      <vt:lpstr>Arial</vt:lpstr>
      <vt:lpstr>배달의민족 한나체 Air</vt:lpstr>
      <vt:lpstr>배달의민족 주아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네이버 한글캠페인</dc:creator>
  <cp:lastModifiedBy>Lee kabsung</cp:lastModifiedBy>
  <cp:revision>132</cp:revision>
  <dcterms:created xsi:type="dcterms:W3CDTF">2011-09-02T09:01:33Z</dcterms:created>
  <dcterms:modified xsi:type="dcterms:W3CDTF">2019-11-27T11:50:20Z</dcterms:modified>
</cp:coreProperties>
</file>

<file path=docProps/thumbnail.jpeg>
</file>